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EC76DEB-E063-78BE-1FFA-F8C63807C0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085B97-496F-0832-BD6E-08146F7E73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6CCA044-3157-5127-D996-8F88E34C280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2C45E7E-CD99-39EA-5D7B-8B50489981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6D8FE3C-19D1-DE00-FEE9-7693DEF9C1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7DD2840-47A0-B990-10D1-1982BFE0E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460470-DD89-43CC-A4AA-76063220979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09449E-232B-A7BC-5F04-AD62516F11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25A90-90FB-4F12-BF4F-FFC0B38CA79E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7C16D67-AB37-0408-889B-C75F69D16A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572111D-7EF1-A24B-3013-A5557A573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7129EF-3A9D-38AB-7F75-474FC7E21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C4AE7-C695-4766-8BB4-E98B905A12B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E7C2B11-D107-C080-7998-345A57B287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4BD71AF-D54C-5D08-4351-BEECB1BB0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8B3A-8B69-E97F-C080-795AF7DF8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41BE6-A4FB-B2E1-64BB-2B3B06103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95193-3C01-7D93-E9C0-E6270724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25E6F-9723-3F25-B796-76A1CA6A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A4FE7-5669-FF61-2979-53D290FF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2F02F-E17D-44C8-A5EA-7291E7180F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015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9731-B982-3054-939F-04C95259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883A1-AF92-D072-A7FB-73E866DEC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50F48-BC02-3367-B03F-36D62D3BB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7824C-75B4-D75D-C7E6-8A653D5A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03B74-F1D1-5C4E-6452-8E35A1AC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378F-3C63-46CC-BEA2-2262CBBAE4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890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A1FA5-2184-4647-22CB-D4BF37793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FE8D0-1425-D228-C51F-141BE2E69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EA2A4-9F96-1727-B256-5C61CD95F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415BA-A0FF-ACE5-F841-63BA7AAFB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11BD6-7D58-7388-22CE-D87706CC7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3E4E-F5DB-4015-AA40-C4689A64D3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508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FA9F-CB07-C4A0-4D82-F5EDD022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C90EB-011C-DE10-0750-A0BBCD1E5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1419F-17A1-C60C-A1FB-8D06CE97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E9C5D-174A-52D5-56EA-A879EF626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24D7C-0540-B941-3A46-F0AF4F8D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DA867-B838-429E-AAC3-D1490AE4E0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153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14046-270F-A8E9-E92E-B6A92614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B4951-AA35-7BE1-FC21-4E9114A25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FA653-77F5-43C2-1D4F-93814C59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C8E9-8D38-03B7-B641-23946904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FDCC6-A830-0844-29D8-CB42F10B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B088A-838D-47EE-AF7C-0D309A47B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65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20073-F3CB-079E-37EC-EC8C33CE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F007D-514D-2AF2-4808-DCE78F508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27F34-16C5-1551-2A55-70EAEA5B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33D90-2F69-71FD-118D-B60DD459A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69349-B447-0132-CE44-43C6AF3B1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C2412-5580-5802-7E79-16A7F2CEE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9C974-D65A-4712-B9A3-F2F9602F76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749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1480-A5DB-A892-4161-78887A2C9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67F29-2316-F024-5501-739B2D506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87BE8-1AE2-A5A3-AB25-26D672B40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441863-F2BF-A4E5-9873-65D5372D1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F02464-440F-E04C-73D5-EA0B250CF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38F49-B579-A448-D2C2-0D41DC9DD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7FB23-34B6-A2C8-AB3A-80989716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2FFB99-1D60-D74C-E2E1-874AFD96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0F2E7-D78A-4D54-9A22-5EF7150DBD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156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4B28-EDA6-5E90-C55C-E88A3A78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544172-AB15-03FC-9AEB-8417B0721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C250D-3C75-F6BB-87D4-17A15874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5672F-D67D-33CE-F36D-2AD3A5DE3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90903-CC86-4D34-A832-05B67AD4B8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B0309-F3D6-EA9F-43F0-1ABC2E9F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2224BB-C51E-558D-8541-F842283AB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9E41B-7DC8-9F06-EE0E-3991E77B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85176-0212-4E22-B4E1-78BA5D89AE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1969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32F7C-B5E9-7F6C-7BB1-E6057AD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D2B6F-6313-91BD-82FA-14B524B88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5C44-FA17-416A-3C2A-B61476909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BC61B-840B-7697-0702-22E257AE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6B294-CF5B-AEF7-C40A-1C76BE22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52A97-2CDE-9047-4F2C-335FC9AF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9D610-5D6A-4D80-B08D-E4914D1942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182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B9B31-B426-5666-64C7-BFB9AF64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19220-5398-FA8E-2C77-DAC42795A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07D304-5D09-E7C4-8A1F-31FDDFCC9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51BA3-9A6D-BD29-F1C9-11F5E71E9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ECE7B-C437-D356-FED7-0E068D38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FF5BA-16C1-3433-F3AF-2304A202F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2F4E-FD23-46B2-BDD3-2CABD5009B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44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79254D2-5272-32C6-6F7B-8244E6AF7E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0952FF-53D5-3DE2-5D24-74BC386A8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5FD257-EB5B-7259-B856-83B4E1BB4F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8632E91-0B7B-13D4-A789-55C6B3CA5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1754CE-5184-F54E-7EF3-184C6E417A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258834-E873-4A1F-933A-478C9A9ECEC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ldofteaching.com/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race-collection.com/images/Watermelon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race-collection.com/images/Appl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7" name="Picture 29">
            <a:extLst>
              <a:ext uri="{FF2B5EF4-FFF2-40B4-BE49-F238E27FC236}">
                <a16:creationId xmlns:a16="http://schemas.microsoft.com/office/drawing/2014/main" id="{58EC4D52-5786-2906-2CC8-95AF9A89F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276475"/>
            <a:ext cx="1201738" cy="134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>
            <a:extLst>
              <a:ext uri="{FF2B5EF4-FFF2-40B4-BE49-F238E27FC236}">
                <a16:creationId xmlns:a16="http://schemas.microsoft.com/office/drawing/2014/main" id="{C02F4E50-E729-28CF-AABF-809262138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188913"/>
            <a:ext cx="453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u="sng"/>
              <a:t>Collecting like and unlike terms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7A93F154-BE35-3EBC-5421-A73BA54E4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765175"/>
            <a:ext cx="5759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/>
              <a:t>Simplify these expressions where possible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1D3EE90A-5F27-0588-E6A3-CC675BA0D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484313"/>
            <a:ext cx="1152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3a + 4w</a:t>
            </a:r>
          </a:p>
        </p:txBody>
      </p:sp>
      <p:pic>
        <p:nvPicPr>
          <p:cNvPr id="2055" name="Picture 7">
            <a:hlinkClick r:id="rId4"/>
            <a:extLst>
              <a:ext uri="{FF2B5EF4-FFF2-40B4-BE49-F238E27FC236}">
                <a16:creationId xmlns:a16="http://schemas.microsoft.com/office/drawing/2014/main" id="{E5A6D7B1-1167-286F-CF05-8D2291424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16113"/>
            <a:ext cx="4064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hlinkClick r:id="rId4"/>
            <a:extLst>
              <a:ext uri="{FF2B5EF4-FFF2-40B4-BE49-F238E27FC236}">
                <a16:creationId xmlns:a16="http://schemas.microsoft.com/office/drawing/2014/main" id="{1B704B07-CC7D-A6B8-EF02-EED019E32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989138"/>
            <a:ext cx="4064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>
            <a:hlinkClick r:id="rId4"/>
            <a:extLst>
              <a:ext uri="{FF2B5EF4-FFF2-40B4-BE49-F238E27FC236}">
                <a16:creationId xmlns:a16="http://schemas.microsoft.com/office/drawing/2014/main" id="{8C307FF5-3F30-9EAF-8C30-A81AA0FE0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20938"/>
            <a:ext cx="406400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hlinkClick r:id="rId6"/>
            <a:extLst>
              <a:ext uri="{FF2B5EF4-FFF2-40B4-BE49-F238E27FC236}">
                <a16:creationId xmlns:a16="http://schemas.microsoft.com/office/drawing/2014/main" id="{10608394-A17E-EF98-865A-53D69886B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6113"/>
            <a:ext cx="6477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>
            <a:hlinkClick r:id="rId6"/>
            <a:extLst>
              <a:ext uri="{FF2B5EF4-FFF2-40B4-BE49-F238E27FC236}">
                <a16:creationId xmlns:a16="http://schemas.microsoft.com/office/drawing/2014/main" id="{91716A4F-F502-1CCC-5397-5BC6010DE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492375"/>
            <a:ext cx="647700" cy="5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hlinkClick r:id="rId6"/>
            <a:extLst>
              <a:ext uri="{FF2B5EF4-FFF2-40B4-BE49-F238E27FC236}">
                <a16:creationId xmlns:a16="http://schemas.microsoft.com/office/drawing/2014/main" id="{39393E7D-7B95-29CE-A163-62AC3AF09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64717">
            <a:off x="1908175" y="1916113"/>
            <a:ext cx="6477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>
            <a:hlinkClick r:id="rId6"/>
            <a:extLst>
              <a:ext uri="{FF2B5EF4-FFF2-40B4-BE49-F238E27FC236}">
                <a16:creationId xmlns:a16="http://schemas.microsoft.com/office/drawing/2014/main" id="{F59FAEA6-AD31-8F04-7BD9-E9ED6C1AC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41438"/>
            <a:ext cx="647700" cy="54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3" name="Text Box 15">
            <a:extLst>
              <a:ext uri="{FF2B5EF4-FFF2-40B4-BE49-F238E27FC236}">
                <a16:creationId xmlns:a16="http://schemas.microsoft.com/office/drawing/2014/main" id="{2C4ED99C-34A0-D2EC-6CE4-BEE8DDEAE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70021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s</a:t>
            </a:r>
          </a:p>
        </p:txBody>
      </p:sp>
      <p:pic>
        <p:nvPicPr>
          <p:cNvPr id="2078" name="Picture 30">
            <a:extLst>
              <a:ext uri="{FF2B5EF4-FFF2-40B4-BE49-F238E27FC236}">
                <a16:creationId xmlns:a16="http://schemas.microsoft.com/office/drawing/2014/main" id="{0883ABBF-C09B-4730-1821-83D3CFAED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205038"/>
            <a:ext cx="1201737" cy="134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Text Box 32">
            <a:extLst>
              <a:ext uri="{FF2B5EF4-FFF2-40B4-BE49-F238E27FC236}">
                <a16:creationId xmlns:a16="http://schemas.microsoft.com/office/drawing/2014/main" id="{ABB3A725-B76C-1919-F548-A0D64F248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70021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+ p</a:t>
            </a:r>
          </a:p>
        </p:txBody>
      </p:sp>
      <p:sp>
        <p:nvSpPr>
          <p:cNvPr id="2081" name="Text Box 33">
            <a:extLst>
              <a:ext uri="{FF2B5EF4-FFF2-40B4-BE49-F238E27FC236}">
                <a16:creationId xmlns:a16="http://schemas.microsoft.com/office/drawing/2014/main" id="{B38CBDA3-5198-4CA1-B980-A9AB85D4D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700213"/>
            <a:ext cx="64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+3s</a:t>
            </a:r>
          </a:p>
        </p:txBody>
      </p:sp>
      <p:sp>
        <p:nvSpPr>
          <p:cNvPr id="2082" name="Text Box 34">
            <a:extLst>
              <a:ext uri="{FF2B5EF4-FFF2-40B4-BE49-F238E27FC236}">
                <a16:creationId xmlns:a16="http://schemas.microsoft.com/office/drawing/2014/main" id="{EAB188E1-17C6-9C95-1165-FD8B11895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1700213"/>
            <a:ext cx="719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-3p</a:t>
            </a:r>
          </a:p>
        </p:txBody>
      </p:sp>
      <p:sp>
        <p:nvSpPr>
          <p:cNvPr id="2083" name="Text Box 35">
            <a:extLst>
              <a:ext uri="{FF2B5EF4-FFF2-40B4-BE49-F238E27FC236}">
                <a16:creationId xmlns:a16="http://schemas.microsoft.com/office/drawing/2014/main" id="{6FA03E52-D2BD-81DC-77D8-750CC4386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125538"/>
            <a:ext cx="719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s s s</a:t>
            </a:r>
          </a:p>
        </p:txBody>
      </p:sp>
      <p:sp>
        <p:nvSpPr>
          <p:cNvPr id="2084" name="Text Box 36">
            <a:extLst>
              <a:ext uri="{FF2B5EF4-FFF2-40B4-BE49-F238E27FC236}">
                <a16:creationId xmlns:a16="http://schemas.microsoft.com/office/drawing/2014/main" id="{D91F00EE-092C-C593-D65B-93B0A9513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141287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= 4s – 2p</a:t>
            </a:r>
          </a:p>
        </p:txBody>
      </p:sp>
      <p:sp>
        <p:nvSpPr>
          <p:cNvPr id="2085" name="Text Box 37">
            <a:extLst>
              <a:ext uri="{FF2B5EF4-FFF2-40B4-BE49-F238E27FC236}">
                <a16:creationId xmlns:a16="http://schemas.microsoft.com/office/drawing/2014/main" id="{35893545-8B9E-7D4C-B751-8086EC5C8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9418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b</a:t>
            </a:r>
          </a:p>
        </p:txBody>
      </p:sp>
      <p:sp>
        <p:nvSpPr>
          <p:cNvPr id="2086" name="Text Box 38">
            <a:extLst>
              <a:ext uri="{FF2B5EF4-FFF2-40B4-BE49-F238E27FC236}">
                <a16:creationId xmlns:a16="http://schemas.microsoft.com/office/drawing/2014/main" id="{3DAD5421-9E40-B856-2E77-CD7376007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4941888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b</a:t>
            </a:r>
          </a:p>
        </p:txBody>
      </p:sp>
      <p:sp>
        <p:nvSpPr>
          <p:cNvPr id="2087" name="Text Box 39">
            <a:extLst>
              <a:ext uri="{FF2B5EF4-FFF2-40B4-BE49-F238E27FC236}">
                <a16:creationId xmlns:a16="http://schemas.microsoft.com/office/drawing/2014/main" id="{505010C0-1D0F-A597-FE7D-EB501339E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494188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/>
              <a:t>X</a:t>
            </a:r>
          </a:p>
        </p:txBody>
      </p:sp>
      <p:sp>
        <p:nvSpPr>
          <p:cNvPr id="2088" name="Text Box 40">
            <a:extLst>
              <a:ext uri="{FF2B5EF4-FFF2-40B4-BE49-F238E27FC236}">
                <a16:creationId xmlns:a16="http://schemas.microsoft.com/office/drawing/2014/main" id="{7FFFB822-F261-803E-87CF-409F40018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7974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</a:t>
            </a:r>
          </a:p>
        </p:txBody>
      </p:sp>
      <p:sp>
        <p:nvSpPr>
          <p:cNvPr id="2089" name="Text Box 41">
            <a:extLst>
              <a:ext uri="{FF2B5EF4-FFF2-40B4-BE49-F238E27FC236}">
                <a16:creationId xmlns:a16="http://schemas.microsoft.com/office/drawing/2014/main" id="{D3E96D61-7D10-28C4-E342-8643A2175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797425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2</a:t>
            </a:r>
          </a:p>
        </p:txBody>
      </p:sp>
      <p:sp>
        <p:nvSpPr>
          <p:cNvPr id="2090" name="Text Box 42">
            <a:extLst>
              <a:ext uri="{FF2B5EF4-FFF2-40B4-BE49-F238E27FC236}">
                <a16:creationId xmlns:a16="http://schemas.microsoft.com/office/drawing/2014/main" id="{12D8DC2B-C929-3975-1D60-5C8E5D86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797425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a</a:t>
            </a:r>
          </a:p>
        </p:txBody>
      </p:sp>
      <p:sp>
        <p:nvSpPr>
          <p:cNvPr id="2091" name="Text Box 43">
            <a:extLst>
              <a:ext uri="{FF2B5EF4-FFF2-40B4-BE49-F238E27FC236}">
                <a16:creationId xmlns:a16="http://schemas.microsoft.com/office/drawing/2014/main" id="{C0C76996-4C07-8040-A4A0-843FD14EF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4797425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X</a:t>
            </a:r>
          </a:p>
        </p:txBody>
      </p:sp>
      <p:sp>
        <p:nvSpPr>
          <p:cNvPr id="2092" name="Text Box 44">
            <a:extLst>
              <a:ext uri="{FF2B5EF4-FFF2-40B4-BE49-F238E27FC236}">
                <a16:creationId xmlns:a16="http://schemas.microsoft.com/office/drawing/2014/main" id="{B47FF234-5522-07E0-9FD8-B4EC44A55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79742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3</a:t>
            </a:r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5EADC3A4-786C-FC34-3F6A-B60452B3E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4797425"/>
            <a:ext cx="287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b</a:t>
            </a:r>
          </a:p>
        </p:txBody>
      </p:sp>
      <p:sp>
        <p:nvSpPr>
          <p:cNvPr id="2098" name="Text Box 50">
            <a:extLst>
              <a:ext uri="{FF2B5EF4-FFF2-40B4-BE49-F238E27FC236}">
                <a16:creationId xmlns:a16="http://schemas.microsoft.com/office/drawing/2014/main" id="{68529B82-0777-443D-52CA-439E3DE3C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7974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A132DC5C-4DAF-F3ED-88BC-0CA1C8DCD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47974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100" name="Text Box 52">
            <a:extLst>
              <a:ext uri="{FF2B5EF4-FFF2-40B4-BE49-F238E27FC236}">
                <a16:creationId xmlns:a16="http://schemas.microsoft.com/office/drawing/2014/main" id="{DC8D4E7F-FF0E-B91A-E5A8-20ED18BF3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5157788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2 x 3 x a x b</a:t>
            </a:r>
          </a:p>
        </p:txBody>
      </p:sp>
      <p:sp>
        <p:nvSpPr>
          <p:cNvPr id="2101" name="Text Box 53">
            <a:extLst>
              <a:ext uri="{FF2B5EF4-FFF2-40B4-BE49-F238E27FC236}">
                <a16:creationId xmlns:a16="http://schemas.microsoft.com/office/drawing/2014/main" id="{9B949372-F9BB-DE7D-FCBE-0D1390E62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445125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 x a x b</a:t>
            </a:r>
          </a:p>
        </p:txBody>
      </p:sp>
      <p:sp>
        <p:nvSpPr>
          <p:cNvPr id="2102" name="Text Box 54">
            <a:extLst>
              <a:ext uri="{FF2B5EF4-FFF2-40B4-BE49-F238E27FC236}">
                <a16:creationId xmlns:a16="http://schemas.microsoft.com/office/drawing/2014/main" id="{E26D351B-F73C-6A8B-B1E3-3138F63BB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5734050"/>
            <a:ext cx="935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6ab</a:t>
            </a:r>
          </a:p>
        </p:txBody>
      </p:sp>
      <p:sp>
        <p:nvSpPr>
          <p:cNvPr id="2103" name="Text Box 55">
            <a:extLst>
              <a:ext uri="{FF2B5EF4-FFF2-40B4-BE49-F238E27FC236}">
                <a16:creationId xmlns:a16="http://schemas.microsoft.com/office/drawing/2014/main" id="{3D8A9289-F86F-FE02-8078-6D5569B74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6432550"/>
            <a:ext cx="4311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200">
                <a:latin typeface="Verdana" panose="020B0604030504040204" pitchFamily="34" charset="0"/>
              </a:rPr>
              <a:t>Free powerpoints at </a:t>
            </a:r>
            <a:r>
              <a:rPr lang="en-GB" altLang="en-US" sz="1200">
                <a:latin typeface="Verdana" panose="020B0604030504040204" pitchFamily="34" charset="0"/>
                <a:hlinkClick r:id="rId8"/>
              </a:rPr>
              <a:t>http://www.worldofteaching.com</a:t>
            </a:r>
            <a:endParaRPr lang="en-GB" altLang="en-US" sz="1200">
              <a:latin typeface="Verdana" panose="020B0604030504040204" pitchFamily="34" charset="0"/>
            </a:endParaRPr>
          </a:p>
          <a:p>
            <a:endParaRPr lang="en-US" altLang="en-US" sz="12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02379 0.14699 " pathEditMode="relative" ptsTypes="AA">
                                      <p:cBhvr>
                                        <p:cTn id="57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-0.10243 0.262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1024 0.17847 " pathEditMode="relative" ptsTypes="AA">
                                      <p:cBhvr>
                                        <p:cTn id="75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316 0.10486 " pathEditMode="relative" ptsTypes="AA">
                                      <p:cBhvr>
                                        <p:cTn id="79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2000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2000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2000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-0.02361 3.7037E-6 " pathEditMode="relative" ptsTypes="AA">
                                      <p:cBhvr>
                                        <p:cTn id="109" dur="2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03704E-6 L 0.0158 7.03704E-6 " pathEditMode="relative" ptsTypes="AA">
                                      <p:cBhvr>
                                        <p:cTn id="118" dur="20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3000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3000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3000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3000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3000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3000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3000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3000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3000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/>
      <p:bldP spid="2063" grpId="1"/>
      <p:bldP spid="2080" grpId="0"/>
      <p:bldP spid="2080" grpId="1"/>
      <p:bldP spid="2081" grpId="0"/>
      <p:bldP spid="2081" grpId="1"/>
      <p:bldP spid="2082" grpId="0"/>
      <p:bldP spid="2082" grpId="1"/>
      <p:bldP spid="2083" grpId="0"/>
      <p:bldP spid="2083" grpId="1"/>
      <p:bldP spid="2084" grpId="0"/>
      <p:bldP spid="2086" grpId="0"/>
      <p:bldP spid="2087" grpId="0"/>
      <p:bldP spid="2088" grpId="1"/>
      <p:bldP spid="2089" grpId="0"/>
      <p:bldP spid="2093" grpId="0"/>
      <p:bldP spid="2098" grpId="0"/>
      <p:bldP spid="2099" grpId="0"/>
      <p:bldP spid="2100" grpId="0"/>
      <p:bldP spid="2101" grpId="0"/>
      <p:bldP spid="21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7CB11924-B93C-64D7-870B-969B0BA5A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115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Verdana</vt:lpstr>
      <vt:lpstr>Default Design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</dc:creator>
  <cp:lastModifiedBy>Nayan GRIFFITHS</cp:lastModifiedBy>
  <cp:revision>4</cp:revision>
  <dcterms:created xsi:type="dcterms:W3CDTF">2006-11-01T19:55:43Z</dcterms:created>
  <dcterms:modified xsi:type="dcterms:W3CDTF">2023-03-24T13:39:46Z</dcterms:modified>
</cp:coreProperties>
</file>